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8" r:id="rId3"/>
    <p:sldId id="257" r:id="rId4"/>
    <p:sldId id="259" r:id="rId5"/>
    <p:sldId id="260" r:id="rId6"/>
    <p:sldId id="261" r:id="rId7"/>
    <p:sldId id="264" r:id="rId8"/>
    <p:sldId id="265" r:id="rId9"/>
    <p:sldId id="269" r:id="rId10"/>
    <p:sldId id="27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A12F010-7BFA-40FD-AA59-C092CCEF7E6F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93E2C3F-66B6-406D-A10A-E86F305DB3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F010-7BFA-40FD-AA59-C092CCEF7E6F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E2C3F-66B6-406D-A10A-E86F305DB3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F010-7BFA-40FD-AA59-C092CCEF7E6F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E2C3F-66B6-406D-A10A-E86F305DB3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A12F010-7BFA-40FD-AA59-C092CCEF7E6F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E2C3F-66B6-406D-A10A-E86F305DB3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A12F010-7BFA-40FD-AA59-C092CCEF7E6F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93E2C3F-66B6-406D-A10A-E86F305DB3F0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A12F010-7BFA-40FD-AA59-C092CCEF7E6F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93E2C3F-66B6-406D-A10A-E86F305DB3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A12F010-7BFA-40FD-AA59-C092CCEF7E6F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93E2C3F-66B6-406D-A10A-E86F305DB3F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F010-7BFA-40FD-AA59-C092CCEF7E6F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E2C3F-66B6-406D-A10A-E86F305DB3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A12F010-7BFA-40FD-AA59-C092CCEF7E6F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93E2C3F-66B6-406D-A10A-E86F305DB3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A12F010-7BFA-40FD-AA59-C092CCEF7E6F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93E2C3F-66B6-406D-A10A-E86F305DB3F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A12F010-7BFA-40FD-AA59-C092CCEF7E6F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93E2C3F-66B6-406D-A10A-E86F305DB3F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A12F010-7BFA-40FD-AA59-C092CCEF7E6F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93E2C3F-66B6-406D-A10A-E86F305DB3F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forms/d/1KIGIFQuGjQkWraUUQYPXY-9oCYfEtaZ6sxG8HXkIXbg/edit" TargetMode="External"/><Relationship Id="rId2" Type="http://schemas.openxmlformats.org/officeDocument/2006/relationships/hyperlink" Target="https://wordwall.net/sh/resource/1755822/%d0%b6%d0%b8%d0%b2%d0%be%d1%82-%d1%98%d0%b5-%d0%bb%d0%b5%d0%bf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drive.google.com/drive/u/0/folders/1Hib4WXd2KemcFG2P3BCAmwMNACqjoB_D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7" Type="http://schemas.openxmlformats.org/officeDocument/2006/relationships/image" Target="../media/image22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123RF - Milioni di immagini, vettoriali, video e file audio Royalty Free per ispirare i tuoi progetti creativi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585" y="260647"/>
            <a:ext cx="4836463" cy="50969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al 1"/>
          <p:cNvSpPr/>
          <p:nvPr/>
        </p:nvSpPr>
        <p:spPr>
          <a:xfrm>
            <a:off x="5364088" y="260647"/>
            <a:ext cx="3600400" cy="58326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800" b="1" dirty="0" smtClean="0"/>
              <a:t>МОЈ ЖИВОТ</a:t>
            </a:r>
          </a:p>
          <a:p>
            <a:pPr algn="ctr"/>
            <a:r>
              <a:rPr lang="sr-Cyrl-RS" sz="3600" dirty="0" smtClean="0"/>
              <a:t> </a:t>
            </a:r>
          </a:p>
          <a:p>
            <a:pPr algn="ctr"/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ЗА ВРЕМЕ КОРОНА ВИРУСА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38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07504" y="476672"/>
            <a:ext cx="8424936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000" b="1" dirty="0" smtClean="0">
                <a:latin typeface="Times New Roman" pitchFamily="18" charset="0"/>
                <a:cs typeface="Times New Roman" pitchFamily="18" charset="0"/>
              </a:rPr>
              <a:t>Линк до игрице ЖИВОТ ЈЕ ЛЕП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02568" y="2636912"/>
            <a:ext cx="8424936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000" b="1" dirty="0" smtClean="0">
                <a:latin typeface="Times New Roman" pitchFamily="18" charset="0"/>
                <a:cs typeface="Times New Roman" pitchFamily="18" charset="0"/>
              </a:rPr>
              <a:t>Линк до упитника МОЈА ОСЕЋАЊА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07504" y="4869160"/>
            <a:ext cx="856895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000" b="1" dirty="0" smtClean="0">
                <a:latin typeface="Times New Roman" pitchFamily="18" charset="0"/>
                <a:cs typeface="Times New Roman" pitchFamily="18" charset="0"/>
              </a:rPr>
              <a:t>Линк до фотографија које приказују резултат рада (неколико примера)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5536" y="1340768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https://wordwall.net/sh/resource/1755822/%d0%b6%d0%b8%d0%b2%d0%be%d1%82-%d1%98%d0%b5-%d0%bb%d0%b5%d0%bf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79512" y="3645024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https://docs.google.com/forms/d/1KIGIFQuGjQkWraUUQYPXY-9oCYfEtaZ6sxG8HXkIXbg/edit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99728" y="5805264"/>
            <a:ext cx="83327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4"/>
              </a:rPr>
              <a:t>https://drive.google.com/drive/u/0/folders/1Hib4WXd2KemcFG2P3BCAmwMNACqjoB_D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83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Фото, автор Soloveika на Яндекс.Фотках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9295" y="4142291"/>
            <a:ext cx="3306917" cy="259228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6" name="Picture 4" descr=" 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620"/>
          <a:stretch/>
        </p:blipFill>
        <p:spPr bwMode="auto">
          <a:xfrm>
            <a:off x="134372" y="3836996"/>
            <a:ext cx="3312368" cy="293019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8" name="Picture 6" descr="Explore theboxfactory's photos on Flickr. theboxfactory has uploaded 95 photos to Flickr.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824"/>
          <a:stretch/>
        </p:blipFill>
        <p:spPr bwMode="auto">
          <a:xfrm>
            <a:off x="5868144" y="188640"/>
            <a:ext cx="2986774" cy="18002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miley Face 1"/>
          <p:cNvSpPr/>
          <p:nvPr/>
        </p:nvSpPr>
        <p:spPr>
          <a:xfrm>
            <a:off x="7956376" y="3429000"/>
            <a:ext cx="898542" cy="86409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Heart 3"/>
          <p:cNvSpPr/>
          <p:nvPr/>
        </p:nvSpPr>
        <p:spPr>
          <a:xfrm>
            <a:off x="158277" y="0"/>
            <a:ext cx="5709867" cy="3836996"/>
          </a:xfrm>
          <a:prstGeom prst="hear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20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ОБОЈЕН ЈЕ БОЈАМА ДУГЕ.</a:t>
            </a:r>
          </a:p>
          <a:p>
            <a:pPr algn="ctr"/>
            <a:r>
              <a:rPr lang="sr-Cyrl-RS" sz="2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ЈЕР ВОЛИМ СВОЈ ЖИВОТ.</a:t>
            </a:r>
          </a:p>
          <a:p>
            <a:pPr algn="ctr"/>
            <a:r>
              <a:rPr lang="sr-Cyrl-RS" sz="2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ЈА ГА ЧУВАМ, НЕГУЈЕМ, УЛЕПШАВАМ.</a:t>
            </a:r>
            <a:endParaRPr lang="en-US" sz="24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236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379"/>
          <a:stretch/>
        </p:blipFill>
        <p:spPr bwMode="auto">
          <a:xfrm>
            <a:off x="6322392" y="188640"/>
            <a:ext cx="2432200" cy="235598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 descr="An Open Letter To My Future Student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554" y="188640"/>
            <a:ext cx="4632449" cy="420534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Free 52 Week Family Home-Education Curriculu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637676"/>
            <a:ext cx="2463924" cy="24639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186554" y="4581128"/>
            <a:ext cx="4961510" cy="22768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Желим поново да се дружим. </a:t>
            </a:r>
          </a:p>
          <a:p>
            <a:pPr algn="ctr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Сви другари да буду заједно.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50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Nurse Rubber Stamp (First Aid Mimi Rubber Stamp) Woodblock Craft Stamp • Scrapbooking • Crafting • Card Making • DIY Paper Craft (4329H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-36213"/>
            <a:ext cx="2521768" cy="252176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131840" y="415574"/>
            <a:ext cx="5832648" cy="129614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А до тада</a:t>
            </a: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...</a:t>
            </a:r>
            <a:endParaRPr lang="sr-Cyrl-RS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Бринем о свом здрављу најбоље што могу...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Heart 2"/>
          <p:cNvSpPr/>
          <p:nvPr/>
        </p:nvSpPr>
        <p:spPr>
          <a:xfrm>
            <a:off x="3578455" y="1945496"/>
            <a:ext cx="1224136" cy="1080120"/>
          </a:xfrm>
          <a:prstGeom prst="hear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351415" y="5301208"/>
            <a:ext cx="8405922" cy="142569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Храним се здраво да би моје тело имало што јачи имунитет.</a:t>
            </a:r>
          </a:p>
          <a:p>
            <a:pPr algn="ctr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Спавам довољно.</a:t>
            </a:r>
          </a:p>
          <a:p>
            <a:pPr algn="ctr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Радим вежбе да би се моје тело правилно развијало.</a:t>
            </a:r>
          </a:p>
          <a:p>
            <a:pPr algn="ctr"/>
            <a:endParaRPr lang="en-US" dirty="0"/>
          </a:p>
        </p:txBody>
      </p:sp>
      <p:pic>
        <p:nvPicPr>
          <p:cNvPr id="7" name="Picture 8" descr="Mother and Daughter Cook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470494"/>
            <a:ext cx="2247900" cy="17430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Bubert Stock Image and Video Portfolio - iStoc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404230"/>
            <a:ext cx="1908212" cy="174581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Little girl practicing yoga with her cat , #ad, #practicing, #girl, #cat, #yoga #A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458464"/>
            <a:ext cx="2016224" cy="169157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772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STORYWRAPS: Get YOUR bunny reading - a mindwr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2726428" cy="19524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 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11"/>
          <a:stretch/>
        </p:blipFill>
        <p:spPr bwMode="auto">
          <a:xfrm>
            <a:off x="2833932" y="36921"/>
            <a:ext cx="1800200" cy="25513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ounded Rectangle 1"/>
          <p:cNvSpPr/>
          <p:nvPr/>
        </p:nvSpPr>
        <p:spPr>
          <a:xfrm>
            <a:off x="4788024" y="48272"/>
            <a:ext cx="4355976" cy="302433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Учим...</a:t>
            </a:r>
          </a:p>
          <a:p>
            <a:pPr algn="ctr"/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Читам...</a:t>
            </a:r>
          </a:p>
          <a:p>
            <a:pPr algn="ctr"/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Цртам...</a:t>
            </a:r>
          </a:p>
          <a:p>
            <a:pPr algn="ctr"/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Сазнајем и маштам...</a:t>
            </a:r>
          </a:p>
          <a:p>
            <a:pPr algn="ctr"/>
            <a:endParaRPr lang="sr-Cyrl-RS" sz="2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ТО ЈЕ БОГАТСТВО...</a:t>
            </a:r>
          </a:p>
          <a:p>
            <a:pPr algn="ctr"/>
            <a:endParaRPr lang="sr-Cyrl-RS" sz="2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Сада имам времена да се бавим тиме...и тако постанем БОГАТ НОВИМ САЗНАЊИМА...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39144" y="4913784"/>
            <a:ext cx="7704856" cy="194421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Сазнање и машта воде до СЛОБОДЕ...</a:t>
            </a:r>
          </a:p>
          <a:p>
            <a:pPr algn="ctr"/>
            <a:endParaRPr lang="sr-Cyrl-RS" sz="2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МОГУ ДА ОДЛЕТИМ У НЕКЕ НОВЕ, НЕПОЗНАТЕ КРАЈЕВЕ...</a:t>
            </a:r>
          </a:p>
          <a:p>
            <a:pPr algn="ctr"/>
            <a:endParaRPr lang="sr-Cyrl-RS" sz="2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МАШТАЊЕМ МОГУ ДА ОБИЂЕМ СВЕТ!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 descr=" 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614"/>
          <a:stretch/>
        </p:blipFill>
        <p:spPr bwMode="auto">
          <a:xfrm>
            <a:off x="107504" y="2834874"/>
            <a:ext cx="2238375" cy="206578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 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296"/>
          <a:stretch/>
        </p:blipFill>
        <p:spPr bwMode="auto">
          <a:xfrm>
            <a:off x="2549649" y="2935328"/>
            <a:ext cx="2238375" cy="197845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385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8" name="Picture 6" descr=" 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520"/>
          <a:stretch/>
        </p:blipFill>
        <p:spPr bwMode="auto">
          <a:xfrm>
            <a:off x="4861519" y="127630"/>
            <a:ext cx="1984331" cy="19405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0" name="Picture 8" descr=" 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473"/>
          <a:stretch/>
        </p:blipFill>
        <p:spPr bwMode="auto">
          <a:xfrm>
            <a:off x="6804248" y="28588"/>
            <a:ext cx="2141984" cy="207065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3" name="Picture 11" descr="Of family having dinner Royalty Free Vector Image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557"/>
          <a:stretch/>
        </p:blipFill>
        <p:spPr bwMode="auto">
          <a:xfrm>
            <a:off x="5479742" y="2068206"/>
            <a:ext cx="3044548" cy="222489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4860032" y="4293096"/>
            <a:ext cx="4283968" cy="256490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Дружим се са породицом.</a:t>
            </a:r>
          </a:p>
          <a:p>
            <a:pPr algn="ctr"/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Ширим љубав.</a:t>
            </a:r>
          </a:p>
          <a:p>
            <a:pPr algn="ctr"/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Негујем наш однос.</a:t>
            </a:r>
          </a:p>
          <a:p>
            <a:pPr algn="ctr"/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Бринем о својим кућним љубимцима.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07504" y="4171392"/>
            <a:ext cx="4104456" cy="280831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Помажем породици у обављању кућних послова. </a:t>
            </a:r>
          </a:p>
          <a:p>
            <a:pPr algn="ctr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Помоћи некоме чини да се осећамо корисним и задовољним.</a:t>
            </a:r>
          </a:p>
          <a:p>
            <a:pPr algn="ctr"/>
            <a:endParaRPr lang="sr-Cyrl-RS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ВОЛИМ ПОМАГАТИ</a:t>
            </a: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8" name="Picture 4" descr=" 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843"/>
          <a:stretch/>
        </p:blipFill>
        <p:spPr bwMode="auto">
          <a:xfrm>
            <a:off x="31870" y="13823"/>
            <a:ext cx="2307882" cy="224893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Little girl in blue dress folding clothes Vector Image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33"/>
          <a:stretch/>
        </p:blipFill>
        <p:spPr bwMode="auto">
          <a:xfrm>
            <a:off x="2339752" y="-21976"/>
            <a:ext cx="1584176" cy="223978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903" y="2110916"/>
            <a:ext cx="2611961" cy="195897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933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123RF - Des millions de photos, vecteurs, vidéos et fichiers musicaux créatifs pour votre inspiration et vos projets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106" y="93934"/>
            <a:ext cx="2495232" cy="311904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Feliz crianças pequenas-por baixo de um arco-íris na Colina - ilustração de arte vetori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3487115"/>
            <a:ext cx="4704457" cy="416967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6" name="Picture 6" descr="Happy children on rainbo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8365" y="93935"/>
            <a:ext cx="2105025" cy="321945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5148064" y="188640"/>
            <a:ext cx="3995936" cy="66693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И могу рећи са сигурношћу...</a:t>
            </a:r>
          </a:p>
          <a:p>
            <a:pPr algn="ctr"/>
            <a:endParaRPr lang="sr-Cyrl-RS" sz="2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Када размислим о томе шта је све преживљено у протеклом времену... Шта је све научено...</a:t>
            </a:r>
          </a:p>
          <a:p>
            <a:pPr algn="ctr"/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Колико је маште владало у мом дому...</a:t>
            </a:r>
          </a:p>
          <a:p>
            <a:pPr algn="ctr"/>
            <a:endParaRPr lang="sr-Cyrl-RS" sz="2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Било је и нервозе и осмеха...</a:t>
            </a:r>
          </a:p>
          <a:p>
            <a:pPr algn="ctr"/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Али много дружења и активности...</a:t>
            </a:r>
          </a:p>
          <a:p>
            <a:pPr algn="ctr"/>
            <a:endParaRPr lang="sr-Cyrl-RS" sz="2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СВЕ ЈЕ ДОБРО.</a:t>
            </a:r>
          </a:p>
          <a:p>
            <a:pPr algn="ctr"/>
            <a:endParaRPr lang="sr-Cyrl-RS" sz="2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И НАСТАВИЋУ ДА БОЈИМ СВОЈ ЖИВОТ БОЈАМА ДУГЕ!</a:t>
            </a:r>
          </a:p>
          <a:p>
            <a:pPr algn="ctr"/>
            <a:endParaRPr lang="sr-Cyrl-RS" sz="2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ДА ДУГА БУДЕ ШТО ЛЕПШТА</a:t>
            </a:r>
          </a:p>
          <a:p>
            <a:pPr algn="ctr"/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КАДА ПОНОВО УКРАСИ СЛОБОДНО НЕБО!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1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79512" y="236953"/>
            <a:ext cx="8712968" cy="648072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Задатак :</a:t>
            </a:r>
          </a:p>
          <a:p>
            <a:pPr algn="ctr"/>
            <a:endParaRPr lang="sr-Cyrl-RS" sz="2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Изради 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Lapbook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на тему </a:t>
            </a:r>
          </a:p>
          <a:p>
            <a:pPr algn="ctr"/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sr-Cyrl-RS" sz="2000" b="1" dirty="0" smtClean="0">
                <a:latin typeface="Times New Roman" pitchFamily="18" charset="0"/>
                <a:cs typeface="Times New Roman" pitchFamily="18" charset="0"/>
              </a:rPr>
              <a:t>МОЈ ЖИВОТ ЗА ВРЕМЕ КОРОНА ВИРУСА</a:t>
            </a:r>
          </a:p>
          <a:p>
            <a:pPr algn="ctr"/>
            <a:endParaRPr lang="sr-Cyrl-RS" sz="2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Lapbook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треба да садржи:</a:t>
            </a:r>
          </a:p>
          <a:p>
            <a:pPr algn="ctr"/>
            <a:endParaRPr lang="sr-Cyrl-RS" sz="2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-Активности у току дана</a:t>
            </a:r>
          </a:p>
          <a:p>
            <a:pPr algn="ctr"/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(учење, читање, цртање, гледање тв, играње, дружење са породицом, помагање у обављању породичних послова...)</a:t>
            </a:r>
          </a:p>
          <a:p>
            <a:pPr algn="ctr"/>
            <a:endParaRPr lang="sr-Cyrl-RS" sz="2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- Брига о здрављу (хигијена, здрава исхрана, физичка активност)</a:t>
            </a:r>
          </a:p>
          <a:p>
            <a:pPr algn="ctr"/>
            <a:endParaRPr lang="sr-Cyrl-RS" sz="20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ctr">
              <a:buFontTx/>
              <a:buChar char="-"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Занимљивости које сам открио/ла</a:t>
            </a:r>
          </a:p>
          <a:p>
            <a:pPr marL="285750" indent="-285750" algn="ctr">
              <a:buFontTx/>
              <a:buChar char="-"/>
            </a:pPr>
            <a:endParaRPr lang="sr-Cyrl-RS" sz="20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ctr">
              <a:buFontTx/>
              <a:buChar char="-"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Корисне ствари које сам научио/ла</a:t>
            </a:r>
          </a:p>
          <a:p>
            <a:pPr algn="ctr"/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-Поносан/на сам на себе због...</a:t>
            </a:r>
          </a:p>
          <a:p>
            <a:pPr algn="ctr"/>
            <a:endParaRPr lang="sr-Cyrl-RS" sz="2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(маштај, напиши, нацртај, послужи се сличицама из часописа)</a:t>
            </a:r>
          </a:p>
          <a:p>
            <a:pPr algn="ctr"/>
            <a:endParaRPr lang="sr-Cyrl-R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35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 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3" t="10042" r="5355" b="10081"/>
          <a:stretch/>
        </p:blipFill>
        <p:spPr bwMode="auto">
          <a:xfrm>
            <a:off x="1763688" y="188640"/>
            <a:ext cx="4211782" cy="379614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95536" y="4509120"/>
            <a:ext cx="7056784" cy="20882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3200" dirty="0" smtClean="0">
                <a:latin typeface="Times New Roman" pitchFamily="18" charset="0"/>
                <a:cs typeface="Times New Roman" pitchFamily="18" charset="0"/>
              </a:rPr>
              <a:t>И ЗАПАМТИ...</a:t>
            </a:r>
          </a:p>
          <a:p>
            <a:pPr algn="ctr"/>
            <a:endParaRPr lang="sr-Cyrl-RS" sz="3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sr-Cyrl-RS" sz="3200" dirty="0" smtClean="0">
                <a:latin typeface="Times New Roman" pitchFamily="18" charset="0"/>
                <a:cs typeface="Times New Roman" pitchFamily="18" charset="0"/>
              </a:rPr>
              <a:t>ТИ СИ ОВОМ СВЕТУ</a:t>
            </a:r>
          </a:p>
          <a:p>
            <a:pPr algn="ctr"/>
            <a:r>
              <a:rPr lang="sr-Cyrl-RS" sz="3200" dirty="0" smtClean="0">
                <a:latin typeface="Times New Roman" pitchFamily="18" charset="0"/>
                <a:cs typeface="Times New Roman" pitchFamily="18" charset="0"/>
              </a:rPr>
              <a:t>НАЈЛЕПШИ ОСМЕХ!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04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224</TotalTime>
  <Words>365</Words>
  <Application>Microsoft Office PowerPoint</Application>
  <PresentationFormat>On-screen Show (4:3)</PresentationFormat>
  <Paragraphs>78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Verve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compaq</dc:creator>
  <cp:lastModifiedBy>compaq</cp:lastModifiedBy>
  <cp:revision>12</cp:revision>
  <dcterms:created xsi:type="dcterms:W3CDTF">2020-04-26T13:14:26Z</dcterms:created>
  <dcterms:modified xsi:type="dcterms:W3CDTF">2020-05-13T09:42:22Z</dcterms:modified>
</cp:coreProperties>
</file>